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7" r:id="rId1"/>
  </p:sldMasterIdLst>
  <p:notesMasterIdLst>
    <p:notesMasterId r:id="rId15"/>
  </p:notes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  <p:sldId id="267" r:id="rId9"/>
    <p:sldId id="268" r:id="rId10"/>
    <p:sldId id="269" r:id="rId11"/>
    <p:sldId id="5637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B32"/>
    <a:srgbClr val="37573A"/>
    <a:srgbClr val="CCECFF"/>
    <a:srgbClr val="325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3657" autoAdjust="0"/>
  </p:normalViewPr>
  <p:slideViewPr>
    <p:cSldViewPr snapToGrid="0">
      <p:cViewPr>
        <p:scale>
          <a:sx n="50" d="100"/>
          <a:sy n="50" d="100"/>
        </p:scale>
        <p:origin x="-1524" y="-52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3726E4E-02C2-4DC3-4921-FD60FEEEBD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78CD6A3-735B-C23B-5E4A-4668BEF870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A179EAC-9393-6B3A-E242-2B4E057B7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1B418F-2444-40AA-B412-86E4F1FB030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285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B52EBDF-AF12-17AF-D8DD-49BF94566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A8B6A41-D891-9EF3-6617-8FBC8D9E52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7CBE0CC-0D87-F002-3E58-6DCACEB1D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38E8F-C93F-4B43-92F0-DFEE1EABA0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942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6400" y="274638"/>
            <a:ext cx="28956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4836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A8C478D-19B3-78C3-2709-A24BEA671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DB1FB11-B409-FA87-C76F-CB9945632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7F1E726-84FA-09F3-6337-CEE9084AE2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48135-244C-402E-A823-8ED8F3594B2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723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E5BF462-04B5-6836-B69F-66D4F4BF35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34A931D-6E9D-4017-20F2-97D5D7307D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EA45100-7157-82E6-DD3F-92C4B8CC9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A52C6-5B94-4128-9C49-6BEAE0C037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494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3DD9634-0E8A-C982-FB1E-309D1D43C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4AC6CA3-0860-219C-9EA2-63DDD2CF4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D7D1E8B-8C61-6613-5D8F-E0A31B0B97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F5459-8BD5-483D-B358-86F0E89A7D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462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84467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7200" y="184467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59CA7A4-2C81-0F20-457D-4E5B7A111A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9ED7DB4-3303-35EC-160F-3CDC2ED5E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4B7D6DF-1772-D570-235B-A88DC3F74C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31010-B974-4777-8DB2-DA5CAF9EA6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780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B5B208E-672E-AB3D-1BAC-5436BD9C6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309413F-EE47-BE57-A253-681B0884BB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7505A103-9A85-6823-4FA3-CA4620574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DC4878-E6CA-4CCF-8888-D7C2AD1EE4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30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E8866B05-395B-A7B7-6325-79BB36878D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9893ED8C-3AC1-AF5D-9F4B-A1FB664F5D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DB197A8-CEF4-061B-4649-AEFE926B1F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87415-6AA2-441D-AA07-912DA664DE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50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CF549FFB-888F-DCBA-152A-EC9A7EC569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B458045-CBEF-BD66-6231-DC18766BED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43F99C9-9D59-327E-7A5D-BBC83DA02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68939-5299-463B-ABD1-EFC73A31AE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116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5592214-9915-41BB-0230-5BED35EBC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4CF413C-7DCB-7B46-3A0C-DE6354D201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CE9A873-E5FA-AC69-E2BA-BACCF6895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4400C-BE54-43DB-AE32-1DDDC18FC7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931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6461DBE-FBCB-64E2-CD4D-BCD8117AA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B3521B0-C582-D054-EB3A-1487419F92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4B9FFE7-6751-B93A-2AC2-F27EC7C0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B02FC-5D27-45B9-BCD2-6DDBD671A8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583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free6gtr">
            <a:extLst>
              <a:ext uri="{FF2B5EF4-FFF2-40B4-BE49-F238E27FC236}">
                <a16:creationId xmlns:a16="http://schemas.microsoft.com/office/drawing/2014/main" xmlns="" id="{92FD8633-0BA8-809B-3D2D-EB02EFC9B0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7A9EAD71-FACA-C1E4-C776-D6BA3419C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xmlns="" id="{3ECD5FB5-4BC7-B430-BCF1-1037FA2BA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84467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0C1B79E-9188-324F-EB8A-52915E892C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FBD3A661-AE32-90C8-1B26-C3887938BA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6184" y="6381750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SimSun" panose="02010600030101010101" pitchFamily="2" charset="-122"/>
              </a:defRPr>
            </a:lvl1pPr>
          </a:lstStyle>
          <a:p>
            <a:r>
              <a:rPr lang="en-US" altLang="en-US"/>
              <a:t>耶稣给你平安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FAC71574-F95E-95BE-4077-6215633974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7E2ACF8-2BE0-4E05-9BAD-4A0CF387B9CF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2" name="Picture 8" descr="BCCClogo">
            <a:extLst>
              <a:ext uri="{FF2B5EF4-FFF2-40B4-BE49-F238E27FC236}">
                <a16:creationId xmlns:a16="http://schemas.microsoft.com/office/drawing/2014/main" xmlns="" id="{53EE35FD-1D23-C7DA-0DAC-70467A3262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lum bright="10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634" y="5734051"/>
            <a:ext cx="2110317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94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D888A9FC-CCE1-1574-5FC9-4C46829A7D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565401"/>
            <a:ext cx="7772400" cy="1470025"/>
          </a:xfrm>
        </p:spPr>
        <p:txBody>
          <a:bodyPr anchor="ctr"/>
          <a:lstStyle/>
          <a:p>
            <a:pPr eaLnBrk="1" hangingPunct="1"/>
            <a:r>
              <a:rPr lang="zh-CN" altLang="en-US" sz="8800" b="1" u="sng" dirty="0">
                <a:solidFill>
                  <a:srgbClr val="FFC000"/>
                </a:solidFill>
                <a:ea typeface="SimSun" panose="02010600030101010101" pitchFamily="2" charset="-122"/>
              </a:rPr>
              <a:t>新年蒙恩</a:t>
            </a:r>
            <a:r>
              <a:rPr lang="en-US" altLang="zh-CN" sz="7200" b="1" dirty="0">
                <a:ea typeface="SimSun" panose="02010600030101010101" pitchFamily="2" charset="-122"/>
              </a:rPr>
              <a:t/>
            </a:r>
            <a:br>
              <a:rPr lang="en-US" altLang="zh-CN" sz="7200" b="1" dirty="0">
                <a:ea typeface="SimSun" panose="02010600030101010101" pitchFamily="2" charset="-122"/>
              </a:rPr>
            </a:br>
            <a:r>
              <a:rPr lang="zh-CN" altLang="en-US" sz="3600" b="1" dirty="0">
                <a:ea typeface="SimSun" panose="02010600030101010101" pitchFamily="2" charset="-122"/>
              </a:rPr>
              <a:t>作曲：许南盛</a:t>
            </a:r>
            <a:r>
              <a:rPr lang="en-US" altLang="zh-CN" sz="3600" b="1" dirty="0">
                <a:ea typeface="SimSun" panose="02010600030101010101" pitchFamily="2" charset="-122"/>
              </a:rPr>
              <a:t/>
            </a:r>
            <a:br>
              <a:rPr lang="en-US" altLang="zh-CN" sz="3600" b="1" dirty="0">
                <a:ea typeface="SimSun" panose="02010600030101010101" pitchFamily="2" charset="-122"/>
              </a:rPr>
            </a:br>
            <a:r>
              <a:rPr lang="zh-CN" altLang="en-US" sz="3600" b="1" dirty="0">
                <a:ea typeface="SimSun" panose="02010600030101010101" pitchFamily="2" charset="-122"/>
              </a:rPr>
              <a:t>作词：</a:t>
            </a:r>
            <a:r>
              <a:rPr lang="en-US" altLang="zh-CN" sz="3600" dirty="0">
                <a:ea typeface="SimSun" panose="02010600030101010101" pitchFamily="2" charset="-122"/>
              </a:rPr>
              <a:t>Robin Choo</a:t>
            </a:r>
            <a:endParaRPr lang="zh-CN" altLang="en-GB" sz="36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xmlns="" id="{DFBCFBC0-3A07-D2D6-F46B-1AF0FA90F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1588" y="2386014"/>
            <a:ext cx="7804150" cy="31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愿上帝 赐福予你，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愿他的爱</a:t>
            </a:r>
            <a:r>
              <a:rPr lang="en-US" altLang="zh-CN" sz="4800">
                <a:solidFill>
                  <a:srgbClr val="000000"/>
                </a:solidFill>
                <a:ea typeface="新細明體" panose="02020500000000000000" pitchFamily="18" charset="-120"/>
              </a:rPr>
              <a:t>	</a:t>
            </a: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围绕你，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愿新年</a:t>
            </a:r>
            <a:r>
              <a:rPr lang="en-US" altLang="zh-CN" sz="4800">
                <a:solidFill>
                  <a:srgbClr val="000000"/>
                </a:solidFill>
                <a:ea typeface="新細明體" panose="02020500000000000000" pitchFamily="18" charset="-120"/>
              </a:rPr>
              <a:t> </a:t>
            </a: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有新的 意义。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Text Box 5">
            <a:extLst>
              <a:ext uri="{FF2B5EF4-FFF2-40B4-BE49-F238E27FC236}">
                <a16:creationId xmlns:a16="http://schemas.microsoft.com/office/drawing/2014/main" xmlns="" id="{BDE7593E-BE96-C960-A88A-1C8F316C2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9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4338BAAE-E4FD-80D5-254F-7EC4AAC23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1588" y="2386014"/>
            <a:ext cx="8685212" cy="31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愿平安</a:t>
            </a:r>
            <a:r>
              <a:rPr lang="en-US" altLang="zh-CN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 </a:t>
            </a: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充满你，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愿光 照耀你，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愿他的福 时时刻刻 随着你。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xmlns="" id="{5EBFA312-DB35-5234-3A4B-46F47B7A8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6" y="5961064"/>
            <a:ext cx="4413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10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xmlns="" id="{5448EB4B-EEB6-CE91-2D04-0C1FAD410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1755775"/>
            <a:ext cx="6738938" cy="314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新年蒙恩！</a:t>
            </a:r>
            <a:r>
              <a:rPr lang="en-US" altLang="zh-CN" sz="4800">
                <a:solidFill>
                  <a:srgbClr val="000000"/>
                </a:solidFill>
                <a:ea typeface="新細明體" panose="02020500000000000000" pitchFamily="18" charset="-120"/>
              </a:rPr>
              <a:t> </a:t>
            </a: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新年蒙福！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新年快乐！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我最亲爱的朋友，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愿上帝 赐福予你。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4339" name="Text Box 5">
            <a:extLst>
              <a:ext uri="{FF2B5EF4-FFF2-40B4-BE49-F238E27FC236}">
                <a16:creationId xmlns:a16="http://schemas.microsoft.com/office/drawing/2014/main" xmlns="" id="{AF72BD4A-79F2-8CD3-396C-8E4A00A4C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6" y="5961064"/>
            <a:ext cx="4238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11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E196F4CE-BEEC-B070-D4F5-CE7BFED6E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1755776"/>
            <a:ext cx="798195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新年蒙恩！</a:t>
            </a:r>
            <a:r>
              <a:rPr lang="en-US" altLang="zh-CN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 </a:t>
            </a: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新年蒙福！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新年快乐！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我最亲爱的朋友，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愿他的爱 与平安 围绕你。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5363" name="Text Box 5">
            <a:extLst>
              <a:ext uri="{FF2B5EF4-FFF2-40B4-BE49-F238E27FC236}">
                <a16:creationId xmlns:a16="http://schemas.microsoft.com/office/drawing/2014/main" xmlns="" id="{7BE6F455-3E5D-E631-9630-331DDFD3C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3"/>
            <a:ext cx="6639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12 </a:t>
            </a:r>
            <a:r>
              <a:rPr lang="en-US" altLang="zh-CN">
                <a:solidFill>
                  <a:srgbClr val="FF0000"/>
                </a:solidFill>
                <a:ea typeface="SimSun" panose="02010600030101010101" pitchFamily="2" charset="-122"/>
              </a:rPr>
              <a:t>♥</a:t>
            </a: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" name="Heart">
            <a:extLst>
              <a:ext uri="{FF2B5EF4-FFF2-40B4-BE49-F238E27FC236}">
                <a16:creationId xmlns:a16="http://schemas.microsoft.com/office/drawing/2014/main" xmlns="" id="{50B8E390-CFED-AC77-692B-6BABD9BE0BF5}"/>
              </a:ext>
            </a:extLst>
          </p:cNvPr>
          <p:cNvSpPr/>
          <p:nvPr/>
        </p:nvSpPr>
        <p:spPr>
          <a:xfrm>
            <a:off x="11588046" y="6342058"/>
            <a:ext cx="450131" cy="397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ED220D"/>
          </a:solidFill>
          <a:ln w="3175">
            <a:miter lim="400000"/>
          </a:ln>
        </p:spPr>
        <p:txBody>
          <a:bodyPr lIns="19050" tIns="19050" rIns="19050" bIns="19050" anchor="ctr"/>
          <a:lstStyle/>
          <a:p>
            <a:pPr algn="ctr" defTabSz="412735" fontAlgn="auto" hangingPunct="0">
              <a:spcBef>
                <a:spcPts val="0"/>
              </a:spcBef>
              <a:spcAft>
                <a:spcPts val="0"/>
              </a:spcAft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547" kern="0">
              <a:solidFill>
                <a:srgbClr val="FFFFFF"/>
              </a:solidFill>
              <a:latin typeface="Helvetica Neue Medium"/>
              <a:sym typeface="Helvetica Neue Medium"/>
            </a:endParaRPr>
          </a:p>
        </p:txBody>
      </p:sp>
      <p:sp>
        <p:nvSpPr>
          <p:cNvPr id="3" name="Heart">
            <a:extLst>
              <a:ext uri="{FF2B5EF4-FFF2-40B4-BE49-F238E27FC236}">
                <a16:creationId xmlns:a16="http://schemas.microsoft.com/office/drawing/2014/main" xmlns="" id="{BF043C09-ED48-06F9-A7EE-7861689E9418}"/>
              </a:ext>
            </a:extLst>
          </p:cNvPr>
          <p:cNvSpPr/>
          <p:nvPr/>
        </p:nvSpPr>
        <p:spPr>
          <a:xfrm>
            <a:off x="11588045" y="118153"/>
            <a:ext cx="450131" cy="397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ED220D"/>
          </a:solidFill>
          <a:ln w="3175">
            <a:miter lim="400000"/>
          </a:ln>
        </p:spPr>
        <p:txBody>
          <a:bodyPr lIns="19050" tIns="19050" rIns="19050" bIns="19050" anchor="ctr"/>
          <a:lstStyle/>
          <a:p>
            <a:pPr algn="ctr" defTabSz="412735" fontAlgn="auto" hangingPunct="0">
              <a:spcBef>
                <a:spcPts val="0"/>
              </a:spcBef>
              <a:spcAft>
                <a:spcPts val="0"/>
              </a:spcAft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547" kern="0">
              <a:solidFill>
                <a:srgbClr val="FFFFFF"/>
              </a:solidFill>
              <a:latin typeface="Helvetica Neue Medium"/>
              <a:sym typeface="Helvetica Neue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13023765-3C34-F570-D103-55F62E491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41588" y="2386014"/>
            <a:ext cx="7804150" cy="3146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ea typeface="新細明體" panose="02020500000000000000" pitchFamily="18" charset="-120"/>
              </a:rPr>
              <a:t>愿上帝的祝福充满你，</a:t>
            </a:r>
            <a:endParaRPr lang="en-US" altLang="zh-CN" sz="4800" dirty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ea typeface="新細明體" panose="02020500000000000000" pitchFamily="18" charset="-120"/>
              </a:rPr>
              <a:t>新的一年有新的气息，</a:t>
            </a:r>
            <a:endParaRPr lang="en-US" altLang="zh-CN" sz="4800" dirty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ea typeface="新細明體" panose="02020500000000000000" pitchFamily="18" charset="-120"/>
              </a:rPr>
              <a:t>愿他赐你全家福杯 满溢。</a:t>
            </a:r>
            <a:endParaRPr lang="en-US" altLang="zh-CN" sz="4800" dirty="0">
              <a:ea typeface="新細明體" panose="02020500000000000000" pitchFamily="18" charset="-120"/>
            </a:endParaRPr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xmlns="" id="{93ADE509-96D9-4BF5-7431-776292090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1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30531CAA-00BB-E134-4891-21B370EC9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8" y="2386014"/>
            <a:ext cx="7681912" cy="31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愿上帝的祝福充满你，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在每一个 季节里，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愿他的爱 他的平安 充满你。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xmlns="" id="{213897E0-97FA-CB57-1EA9-FBFD19C98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2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E0E5D728-C7FA-C9EB-47DC-4F6E8C644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1755775"/>
            <a:ext cx="6738938" cy="314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新年蒙恩！</a:t>
            </a:r>
            <a:r>
              <a:rPr lang="en-US" altLang="zh-CN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 </a:t>
            </a: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新年蒙福！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新年快乐！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我最亲爱的朋友，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愿上帝 赐福予你。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Text Box 5">
            <a:extLst>
              <a:ext uri="{FF2B5EF4-FFF2-40B4-BE49-F238E27FC236}">
                <a16:creationId xmlns:a16="http://schemas.microsoft.com/office/drawing/2014/main" xmlns="" id="{11223189-ABA1-76CD-A832-CCCFDA72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3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02057314-F29F-AD7C-416B-7F48438B4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B54FB17A-CD63-E699-0823-3E6014518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300" y="1755776"/>
            <a:ext cx="76962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新年蒙恩！</a:t>
            </a:r>
            <a:r>
              <a:rPr lang="en-US" altLang="zh-CN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 </a:t>
            </a: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新年蒙福！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新年快乐！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我最亲爱的朋友，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愿他的爱 与平安 围绕你。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172" name="Text Box 5">
            <a:extLst>
              <a:ext uri="{FF2B5EF4-FFF2-40B4-BE49-F238E27FC236}">
                <a16:creationId xmlns:a16="http://schemas.microsoft.com/office/drawing/2014/main" xmlns="" id="{026479F1-EEC7-0B3A-9E3F-A9E58257D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4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7AE9412C-74F1-2834-D91F-4F9CA68B8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41588" y="2386014"/>
            <a:ext cx="7804150" cy="3146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ea typeface="新細明體" panose="02020500000000000000" pitchFamily="18" charset="-120"/>
              </a:rPr>
              <a:t>数算上帝恩典何其多，</a:t>
            </a:r>
            <a:endParaRPr lang="en-US" altLang="zh-CN" sz="4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ea typeface="新細明體" panose="02020500000000000000" pitchFamily="18" charset="-120"/>
              </a:rPr>
              <a:t>我们从来没缺乏过，</a:t>
            </a:r>
            <a:endParaRPr lang="en-US" altLang="zh-CN" sz="480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ea typeface="新細明體" panose="02020500000000000000" pitchFamily="18" charset="-120"/>
              </a:rPr>
              <a:t>风风雨雨 有更多 收获。</a:t>
            </a:r>
            <a:endParaRPr lang="en-US" altLang="zh-CN" sz="4800">
              <a:ea typeface="新細明體" panose="02020500000000000000" pitchFamily="18" charset="-120"/>
            </a:endParaRPr>
          </a:p>
        </p:txBody>
      </p:sp>
      <p:sp>
        <p:nvSpPr>
          <p:cNvPr id="8195" name="Text Box 5">
            <a:extLst>
              <a:ext uri="{FF2B5EF4-FFF2-40B4-BE49-F238E27FC236}">
                <a16:creationId xmlns:a16="http://schemas.microsoft.com/office/drawing/2014/main" xmlns="" id="{2775C1DF-2777-3BCA-8314-CCEA9D14A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5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A3D10508-B763-3674-5870-B94E06370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8" y="2386014"/>
            <a:ext cx="8532812" cy="31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曾经迷惑 曾经软弱，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有主陪我安然度过，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献上感谢 献上一切 为主活。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9219" name="Text Box 5">
            <a:extLst>
              <a:ext uri="{FF2B5EF4-FFF2-40B4-BE49-F238E27FC236}">
                <a16:creationId xmlns:a16="http://schemas.microsoft.com/office/drawing/2014/main" xmlns="" id="{5AF1FC00-3738-6E10-C71B-4691BFFF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6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C7893F2D-3BDB-C557-EE65-A8A6FCB88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1755775"/>
            <a:ext cx="6738938" cy="314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新年蒙恩！</a:t>
            </a:r>
            <a:r>
              <a:rPr lang="en-US" altLang="zh-CN" sz="4800">
                <a:solidFill>
                  <a:srgbClr val="000000"/>
                </a:solidFill>
                <a:ea typeface="新細明體" panose="02020500000000000000" pitchFamily="18" charset="-120"/>
              </a:rPr>
              <a:t> </a:t>
            </a: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新年蒙福！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新年快乐！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我最亲爱的朋友，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>
                <a:solidFill>
                  <a:srgbClr val="000000"/>
                </a:solidFill>
                <a:ea typeface="新細明體" panose="02020500000000000000" pitchFamily="18" charset="-120"/>
              </a:rPr>
              <a:t>愿上帝 赐福予你。</a:t>
            </a:r>
            <a:endParaRPr lang="en-US" altLang="zh-CN" sz="48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xmlns="" id="{8D2891DE-1734-38C1-0E5F-B6BFD5925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7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xmlns="" id="{CE61DC4F-BFD7-3DE6-D227-37462D30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550" y="1755776"/>
            <a:ext cx="739775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新年蒙恩！</a:t>
            </a:r>
            <a:r>
              <a:rPr lang="en-US" altLang="zh-CN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 </a:t>
            </a: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新年蒙福！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新年快乐！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我最亲爱的朋友，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  <a:p>
            <a:pPr defTabSz="914400" fontAlgn="base">
              <a:lnSpc>
                <a:spcPct val="90000"/>
              </a:lnSpc>
              <a:spcAft>
                <a:spcPts val="1800"/>
              </a:spcAft>
            </a:pPr>
            <a:r>
              <a:rPr lang="zh-CN" altLang="en-US" sz="4800" dirty="0">
                <a:solidFill>
                  <a:srgbClr val="000000"/>
                </a:solidFill>
                <a:ea typeface="新細明體" panose="02020500000000000000" pitchFamily="18" charset="-120"/>
              </a:rPr>
              <a:t>愿他的爱 与平安 围绕你。</a:t>
            </a:r>
            <a:endParaRPr lang="en-US" altLang="zh-CN" sz="4800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1267" name="Text Box 5">
            <a:extLst>
              <a:ext uri="{FF2B5EF4-FFF2-40B4-BE49-F238E27FC236}">
                <a16:creationId xmlns:a16="http://schemas.microsoft.com/office/drawing/2014/main" xmlns="" id="{F2AB79B0-C014-9770-45B4-8DA2F0E28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961064"/>
            <a:ext cx="3127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  <a:ea typeface="SimSun" panose="02010600030101010101" pitchFamily="2" charset="-122"/>
              </a:rPr>
              <a:t>8</a:t>
            </a:r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2245</TotalTime>
  <Words>369</Words>
  <Application>Microsoft Office PowerPoint</Application>
  <PresentationFormat>Custom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1_Default Design</vt:lpstr>
      <vt:lpstr>新年蒙恩 作曲：许南盛 作词：Robin Choo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249</cp:revision>
  <dcterms:created xsi:type="dcterms:W3CDTF">2018-06-05T19:05:47Z</dcterms:created>
  <dcterms:modified xsi:type="dcterms:W3CDTF">2024-02-18T16:13:07Z</dcterms:modified>
</cp:coreProperties>
</file>